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3" r:id="rId6"/>
    <p:sldId id="264" r:id="rId7"/>
    <p:sldId id="265" r:id="rId8"/>
    <p:sldId id="262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7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0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7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4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6025-D46F-4393-AC13-E3DCD35350E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B79B-81F0-4A33-9697-B3B14D46C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1"/>
          </a:xfrm>
        </p:spPr>
        <p:txBody>
          <a:bodyPr>
            <a:normAutofit/>
          </a:bodyPr>
          <a:lstStyle/>
          <a:p>
            <a:r>
              <a:rPr lang="en-US" dirty="0" smtClean="0"/>
              <a:t>Credit Committee Concerns </a:t>
            </a:r>
            <a:br>
              <a:rPr lang="en-US" dirty="0" smtClean="0"/>
            </a:br>
            <a:r>
              <a:rPr lang="en-US" dirty="0" smtClean="0"/>
              <a:t>on Credit Management </a:t>
            </a:r>
            <a:br>
              <a:rPr lang="en-US" dirty="0" smtClean="0"/>
            </a:br>
            <a:r>
              <a:rPr lang="en-US" dirty="0" smtClean="0"/>
              <a:t>Policy Manual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implementation </a:t>
            </a:r>
          </a:p>
          <a:p>
            <a:r>
              <a:rPr lang="en-US" dirty="0" smtClean="0"/>
              <a:t>Effective July 16, 2017</a:t>
            </a:r>
          </a:p>
          <a:p>
            <a:r>
              <a:rPr lang="en-US" dirty="0" smtClean="0"/>
              <a:t>Meeting TBA for ARD, BMs, &amp;  LO; Prior to deadline of  implementation.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1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Complete application signed by Borrower and Co-maker</a:t>
            </a:r>
          </a:p>
          <a:p>
            <a:r>
              <a:rPr lang="en-US" dirty="0" smtClean="0"/>
              <a:t>Completed CI Report signed by the CI, reviewed by Loan Officer, and recommended or  approved whenever applicable by the BM (A separate CIR for co-maker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Completed “Household Income &amp; Expenditures Form” signed by the member borrower and co-maker, verified by LO &amp; BM.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8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Loan Approval Memorandum</a:t>
            </a:r>
          </a:p>
          <a:p>
            <a:r>
              <a:rPr lang="en-US" dirty="0" smtClean="0"/>
              <a:t>Complete Loan Decision Report</a:t>
            </a:r>
          </a:p>
          <a:p>
            <a:r>
              <a:rPr lang="en-US" dirty="0" smtClean="0"/>
              <a:t>Authority to Deduct for AMPC Employees </a:t>
            </a:r>
          </a:p>
          <a:p>
            <a:r>
              <a:rPr lang="en-US" dirty="0" smtClean="0"/>
              <a:t>ITR for 3 years for Borrower and Co-maker</a:t>
            </a:r>
          </a:p>
          <a:p>
            <a:r>
              <a:rPr lang="en-US" dirty="0" smtClean="0"/>
              <a:t>Authenticated copies of proof of billing (Electric, Water, Communication, etc.)</a:t>
            </a:r>
          </a:p>
          <a:p>
            <a:r>
              <a:rPr lang="en-US" dirty="0" smtClean="0"/>
              <a:t>Authenticated SOA  of Credit Card for  3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Documents Required to be submitted to Credit Committee for REM and Personal Property Secured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application signed by Borrower and Co-maker</a:t>
            </a:r>
          </a:p>
          <a:p>
            <a:r>
              <a:rPr lang="en-US" dirty="0" smtClean="0"/>
              <a:t>Completed CI Report signed by the CI, reviewed by Loan Officer, and recommended or  approved whenever applicable by the BM (A separate CIR for co-maker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Completed “Household Income &amp; Expenditures Form” signed by the member borrower and co-maker, LO &amp; BM.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5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Complete Loan Approval Memorandum</a:t>
            </a:r>
          </a:p>
          <a:p>
            <a:r>
              <a:rPr lang="en-US" dirty="0" smtClean="0"/>
              <a:t>Complete Loan Decision Report</a:t>
            </a:r>
          </a:p>
          <a:p>
            <a:r>
              <a:rPr lang="en-US" dirty="0" smtClean="0"/>
              <a:t>Authority to Deduct for AMPC Employees </a:t>
            </a:r>
          </a:p>
          <a:p>
            <a:r>
              <a:rPr lang="en-US" dirty="0" smtClean="0"/>
              <a:t>AFS &amp; ITR for 3 years for Borrower and Co-maker</a:t>
            </a:r>
          </a:p>
          <a:p>
            <a:r>
              <a:rPr lang="en-US" dirty="0" smtClean="0"/>
              <a:t>Authenticated copies of proof of billing (Electric, Water, Communication, etc.) for last 3 months</a:t>
            </a:r>
          </a:p>
          <a:p>
            <a:r>
              <a:rPr lang="en-US" dirty="0" smtClean="0"/>
              <a:t>Authenticated SOA  of Credit Card for  3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r>
              <a:rPr lang="en-US" dirty="0" smtClean="0"/>
              <a:t> </a:t>
            </a:r>
            <a:r>
              <a:rPr lang="en-US" dirty="0" err="1" smtClean="0"/>
              <a:t>Addt’l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Appraisal Reports on Real Properties and Chattel by Licensed appraisal (Loans below </a:t>
            </a:r>
            <a:r>
              <a:rPr lang="en-US" dirty="0" err="1" smtClean="0"/>
              <a:t>Php</a:t>
            </a:r>
            <a:r>
              <a:rPr lang="en-US" dirty="0" smtClean="0"/>
              <a:t> 500 T can be done by in-house appraiser</a:t>
            </a:r>
          </a:p>
          <a:p>
            <a:r>
              <a:rPr lang="en-US" dirty="0" smtClean="0"/>
              <a:t>Completed REM and Chattel Mortgages</a:t>
            </a:r>
          </a:p>
          <a:p>
            <a:r>
              <a:rPr lang="en-US" dirty="0" smtClean="0"/>
              <a:t>Certified True Copy of TCTs and Certificate (proof) of ownership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8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 for </a:t>
            </a:r>
            <a:r>
              <a:rPr lang="en-US" dirty="0" err="1" smtClean="0"/>
              <a:t>CreCom</a:t>
            </a:r>
            <a:r>
              <a:rPr lang="en-US" dirty="0" smtClean="0"/>
              <a:t> </a:t>
            </a:r>
            <a:r>
              <a:rPr lang="en-US" dirty="0" err="1" smtClean="0"/>
              <a:t>Addt’l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Estate Tax Returns, </a:t>
            </a:r>
          </a:p>
          <a:p>
            <a:r>
              <a:rPr lang="en-US" dirty="0" smtClean="0"/>
              <a:t>Tax Declarations,</a:t>
            </a:r>
          </a:p>
          <a:p>
            <a:r>
              <a:rPr lang="en-US" dirty="0" smtClean="0"/>
              <a:t>Real Property Tax Clearance</a:t>
            </a:r>
          </a:p>
          <a:p>
            <a:r>
              <a:rPr lang="en-US" dirty="0" smtClean="0"/>
              <a:t>Vicinity  Map</a:t>
            </a:r>
          </a:p>
          <a:p>
            <a:r>
              <a:rPr lang="en-US" dirty="0" smtClean="0"/>
              <a:t>Special Power of Attorney whenever applicable</a:t>
            </a:r>
          </a:p>
          <a:p>
            <a:r>
              <a:rPr lang="en-US" dirty="0" smtClean="0"/>
              <a:t>Deed of Assignments, whenever applicable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338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Credit Committee Concerns  on Credit Management  Policy Manual</vt:lpstr>
      <vt:lpstr>Important</vt:lpstr>
      <vt:lpstr>Requirements  for CreCom</vt:lpstr>
      <vt:lpstr>Requirements  for CreCom</vt:lpstr>
      <vt:lpstr>Additional Documents Required to be submitted to Credit Committee for REM and Personal Property Secured loans</vt:lpstr>
      <vt:lpstr>Requirements  for CreCom</vt:lpstr>
      <vt:lpstr>Requirements  for CreCom</vt:lpstr>
      <vt:lpstr>Requirements  for CreCom Addt’l</vt:lpstr>
      <vt:lpstr>Requirements  for CreCom Addt’l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Committee Concerns  on Credit Management  Policy Manual</dc:title>
  <dc:creator>Paterno Romeo Patrimonio</dc:creator>
  <cp:lastModifiedBy>Paterno Romeo Patrimonio</cp:lastModifiedBy>
  <cp:revision>12</cp:revision>
  <dcterms:created xsi:type="dcterms:W3CDTF">2017-06-26T23:46:49Z</dcterms:created>
  <dcterms:modified xsi:type="dcterms:W3CDTF">2017-06-27T03:09:19Z</dcterms:modified>
</cp:coreProperties>
</file>